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046720" y="4663440"/>
            <a:ext cx="9144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9A84C"/>
                </a:solidFill>
              </a:rPr>
              <a:t>#FutureIsGlobal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45720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Think Tank Pitch Competition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57200" y="14630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PITCH DECK TEMPLATE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457200" y="2377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4C"/>
                </a:solidFill>
              </a:rPr>
              <a:t>September 6, 2026  |  The Slover  |  Norfolk, Virginia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914400" y="31089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F0F0F0"/>
                </a:solidFill>
              </a:rPr>
              <a:t>[Your Business Name]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14400" y="3749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4C"/>
                </a:solidFill>
              </a:rPr>
              <a:t>[Presenter Name]  |  [Email]  |  [Website]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57200" y="4389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IDEAS  ·  INNOVATION  ·  IMPACT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046720" y="4663440"/>
            <a:ext cx="9144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0000"/>
                </a:solidFill>
              </a:rPr>
              <a:t>THE PROBLEM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66666"/>
                </a:solidFill>
              </a:rPr>
              <a:t>What problem are you solving?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" y="164592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00000"/>
                </a:solidFill>
              </a:rPr>
              <a:t>[Describe the problem your business addresses. Be specific about who is affected and how significant the issue is.]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3017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Key Statistics: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33832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[Add relevant data points or statistics that highlight the problem]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046720" y="4663440"/>
            <a:ext cx="9144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OUR SOLUTION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A84C"/>
                </a:solidFill>
              </a:rPr>
              <a:t>How does your business solve the problem?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" y="1645920"/>
            <a:ext cx="8229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[Describe your product or service. Explain how it directly addresses the problem stated on the previous slide.]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3017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</a:rPr>
              <a:t>What makes us unique: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33832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F0F0"/>
                </a:solidFill>
              </a:rPr>
              <a:t>[Describe your competitive advantage or unique value proposition]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046720" y="4663440"/>
            <a:ext cx="9144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0000"/>
                </a:solidFill>
              </a:rPr>
              <a:t>MARKET OPPORTUNITY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Target Market: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" y="14630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[Describe your target customers — demographics, location, industry, size]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2860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Market Size: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265176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[Total Addressable Market (TAM): $___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Serviceable Addressable Market (SAM): $___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Serviceable Obtainable Market (SOM): $___]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3840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Growth Trend: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42062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[Describe market growth trends or projections]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046720" y="4663440"/>
            <a:ext cx="9144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BUSINESS MODEL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57200" y="1097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A84C"/>
                </a:solidFill>
              </a:rPr>
              <a:t>How do you make money?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</a:rPr>
              <a:t>Revenue Streams: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0116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[Describe how your business generates revenue — subscriptions, sales, services, commissions, etc.]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2834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</a:rPr>
              <a:t>Pricing: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32004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F0F0"/>
                </a:solidFill>
              </a:rPr>
              <a:t>[Describe your pricing structure]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37490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</a:rPr>
              <a:t>Current Monthly Revenue: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114800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$___________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046720" y="4663440"/>
            <a:ext cx="9144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0000"/>
                </a:solidFill>
              </a:rPr>
              <a:t>TRACTION &amp; MILESTONES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57200" y="1097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Current Customers/Users: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114800" y="10972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[Number]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15544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Annual Revenue: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114800" y="15544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$___________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20116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Years in Business: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114800" y="20116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[Number]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26517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Key Milestones Achieved: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57200" y="301752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[List your top 3-5 achievements, partnerships, awards, or growth milestones]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046720" y="4663440"/>
            <a:ext cx="9144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FUNDING ASK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57200" y="118872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</a:rPr>
              <a:t>Amount Requested: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4114800" y="11887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$___________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57200" y="1920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</a:rPr>
              <a:t>How will the funds be used?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228600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</a:rPr>
              <a:t>[Break down how you will allocate the funding — e.g., 40% operations, 30% marketing, 30% product development]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3474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</a:rPr>
              <a:t>Expected ROI / Impact: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38404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0F0F0"/>
                </a:solidFill>
              </a:rPr>
              <a:t>[What results do you expect from this funding in 12-24 months?]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046720" y="4663440"/>
            <a:ext cx="9144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0000"/>
                </a:solidFill>
              </a:rPr>
              <a:t>OUR TEAM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57200" y="118872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Founder / CEO: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3200400" y="1188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[Name] — [Background &amp; Expertise]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17373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Co-Founder / COO: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200400" y="1737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[Name] — [Background &amp; Expertise]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22860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Key Team Member: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3200400" y="22860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[Name] — [Role &amp; Expertise]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29260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Advisors / Partners: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57200" y="32918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444"/>
                </a:solidFill>
              </a:rPr>
              <a:t>[List any notable advisors, mentors, or strategic partners]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57200" y="42976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44444"/>
                </a:solidFill>
              </a:rPr>
              <a:t>✅ Credit Score 580+   ✅ 1-2+ Years in Business   ✅ Monthly Revenue $50K+   ✅ Annual Revenue $500K+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046720" y="4663440"/>
            <a:ext cx="914400" cy="365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9A84C"/>
                </a:solidFill>
              </a:rPr>
              <a:t>#FutureIsGlobal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457200" y="10972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</a:rPr>
              <a:t>THANK YOU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457200" y="19202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C9A84C"/>
                </a:solidFill>
              </a:rPr>
              <a:t>Let's Build the Future Together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57200" y="2834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9A84C"/>
                </a:solidFill>
              </a:rPr>
              <a:t>CONTACT INFORMATION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57200" y="32918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[Business Name]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57200" y="36576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0F0F0"/>
                </a:solidFill>
              </a:rPr>
              <a:t>[Email Address]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39776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0F0F0"/>
                </a:solidFill>
              </a:rPr>
              <a:t>[Website]  |  [Social Media Handles]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" y="44805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valleymelanin.com  |  thefutureisglobal.com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2026-08-01T18:09:29Z</dcterms:created>
  <dcterms:modified xsi:type="dcterms:W3CDTF">2026-08-01T18:09:29Z</dcterms:modified>
</cp:coreProperties>
</file>